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9" r:id="rId2"/>
    <p:sldId id="258" r:id="rId3"/>
    <p:sldId id="259" r:id="rId4"/>
    <p:sldId id="260" r:id="rId5"/>
    <p:sldId id="263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3FF4C-FB2D-4DAC-835D-B2CAC89FDBA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FADC6-AFA1-496E-A54A-258CA504C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0CF0-4A03-4CB0-B06F-F80EFAB2122B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9A6AB-26E9-46A8-ADA1-A497F3513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928670"/>
            <a:ext cx="718810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Листая</a:t>
            </a:r>
          </a:p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страницы </a:t>
            </a:r>
          </a:p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памяти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107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107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DC1046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-\Рабочий стол\Фотографии выпускников\Безимени-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642918"/>
            <a:ext cx="7139813" cy="5143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-\Рабочий стол\Фотографии выпускников\Безимени-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571479"/>
            <a:ext cx="7786742" cy="56927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-\Рабочий стол\Фотографии выпускников\Безимени-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785794"/>
            <a:ext cx="7500990" cy="51968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-\Рабочий стол\Фотографии выпускников\Безимени-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642918"/>
            <a:ext cx="7746592" cy="54832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0106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60711"/>
            <a:ext cx="8739250" cy="6554438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0106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1" y="160710"/>
            <a:ext cx="8786875" cy="6590157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101064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DC161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ГУО «Общеобразовательная средняя школа №1»</dc:title>
  <dc:creator>-</dc:creator>
  <cp:lastModifiedBy>Admin</cp:lastModifiedBy>
  <cp:revision>22</cp:revision>
  <dcterms:created xsi:type="dcterms:W3CDTF">2009-02-06T12:13:09Z</dcterms:created>
  <dcterms:modified xsi:type="dcterms:W3CDTF">2015-02-09T11:41:57Z</dcterms:modified>
</cp:coreProperties>
</file>