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6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4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9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2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4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8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7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2AB4-3AAD-40B5-AF90-8820C5D0BFC9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F79B-1805-49C9-9127-BE91646ED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6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91" y="0"/>
            <a:ext cx="9156115" cy="6867086"/>
          </a:xfrm>
        </p:spPr>
      </p:pic>
    </p:spTree>
    <p:extLst>
      <p:ext uri="{BB962C8B-B14F-4D97-AF65-F5344CB8AC3E}">
        <p14:creationId xmlns:p14="http://schemas.microsoft.com/office/powerpoint/2010/main" val="415396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971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7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390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63774"/>
            <a:ext cx="9362365" cy="7021774"/>
          </a:xfrm>
        </p:spPr>
      </p:pic>
    </p:spTree>
    <p:extLst>
      <p:ext uri="{BB962C8B-B14F-4D97-AF65-F5344CB8AC3E}">
        <p14:creationId xmlns:p14="http://schemas.microsoft.com/office/powerpoint/2010/main" val="411660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5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889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44" y="0"/>
            <a:ext cx="9224355" cy="6918266"/>
          </a:xfrm>
        </p:spPr>
      </p:pic>
    </p:spTree>
    <p:extLst>
      <p:ext uri="{BB962C8B-B14F-4D97-AF65-F5344CB8AC3E}">
        <p14:creationId xmlns:p14="http://schemas.microsoft.com/office/powerpoint/2010/main" val="63056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5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123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17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296891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31" y="0"/>
            <a:ext cx="9197059" cy="6897794"/>
          </a:xfrm>
        </p:spPr>
      </p:pic>
    </p:spTree>
    <p:extLst>
      <p:ext uri="{BB962C8B-B14F-4D97-AF65-F5344CB8AC3E}">
        <p14:creationId xmlns:p14="http://schemas.microsoft.com/office/powerpoint/2010/main" val="290079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60" y="0"/>
            <a:ext cx="9156117" cy="6867088"/>
          </a:xfrm>
        </p:spPr>
      </p:pic>
    </p:spTree>
    <p:extLst>
      <p:ext uri="{BB962C8B-B14F-4D97-AF65-F5344CB8AC3E}">
        <p14:creationId xmlns:p14="http://schemas.microsoft.com/office/powerpoint/2010/main" val="148453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28" y="0"/>
            <a:ext cx="9210706" cy="6908030"/>
          </a:xfrm>
        </p:spPr>
      </p:pic>
    </p:spTree>
    <p:extLst>
      <p:ext uri="{BB962C8B-B14F-4D97-AF65-F5344CB8AC3E}">
        <p14:creationId xmlns:p14="http://schemas.microsoft.com/office/powerpoint/2010/main" val="1739084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Владимировна</dc:creator>
  <cp:lastModifiedBy>Ольга Владимировна</cp:lastModifiedBy>
  <cp:revision>1</cp:revision>
  <dcterms:created xsi:type="dcterms:W3CDTF">2023-05-05T11:22:13Z</dcterms:created>
  <dcterms:modified xsi:type="dcterms:W3CDTF">2023-05-05T11:22:36Z</dcterms:modified>
</cp:coreProperties>
</file>