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1" r:id="rId13"/>
    <p:sldId id="272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0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4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3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6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0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6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1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4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2BC7-98B1-4FE0-8F95-B5FBFB17B76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F3FD-408A-427B-929A-E4B78EDDF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1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1" y="9629"/>
            <a:ext cx="6643231" cy="922337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  <a:latin typeface="+mn-lt"/>
              </a:rPr>
              <a:t>             Профессии</a:t>
            </a:r>
            <a:endParaRPr lang="ru-RU" b="1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8831" y="1052736"/>
            <a:ext cx="7229050" cy="211613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3399"/>
                </a:solidFill>
              </a:rPr>
              <a:t>Заменяемые</a:t>
            </a:r>
          </a:p>
          <a:p>
            <a:pPr algn="ctr"/>
            <a:r>
              <a:rPr lang="ru-RU" sz="4000" b="1" dirty="0">
                <a:solidFill>
                  <a:srgbClr val="003399"/>
                </a:solidFill>
              </a:rPr>
              <a:t>Частично заменяемые</a:t>
            </a:r>
          </a:p>
          <a:p>
            <a:pPr algn="ctr"/>
            <a:r>
              <a:rPr lang="ru-RU" sz="4000" b="1" dirty="0">
                <a:solidFill>
                  <a:srgbClr val="003399"/>
                </a:solidFill>
              </a:rPr>
              <a:t>Не заменяемые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944" y="4005065"/>
            <a:ext cx="8229600" cy="207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660066"/>
                </a:solidFill>
                <a:latin typeface="+mn-lt"/>
              </a:rPr>
              <a:t>Феномены</a:t>
            </a:r>
          </a:p>
          <a:p>
            <a:r>
              <a:rPr lang="ru-RU" b="1" dirty="0">
                <a:solidFill>
                  <a:srgbClr val="660066"/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«Нулевая занятость»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«Безработное общество»</a:t>
            </a:r>
            <a:endParaRPr lang="ru-RU" b="1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5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274638"/>
            <a:ext cx="5904656" cy="1143000"/>
          </a:xfrm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Какие специалисты будут востребованы на рынке труда в ближайшие годы?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196752"/>
            <a:ext cx="8229600" cy="4752528"/>
          </a:xfrm>
        </p:spPr>
        <p:txBody>
          <a:bodyPr/>
          <a:lstStyle/>
          <a:p>
            <a:pPr marL="0" indent="0" algn="just"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Каждый человек вправе выбрать ту профессию</a:t>
            </a:r>
            <a:r>
              <a:rPr lang="ru-RU" sz="2400" dirty="0"/>
              <a:t>, которая ему нравится. В ближайшие годы будут нужны специалисты </a:t>
            </a:r>
            <a:r>
              <a:rPr lang="ru-RU" sz="2400" i="1" u="sng" dirty="0">
                <a:solidFill>
                  <a:schemeClr val="accent2">
                    <a:lumMod val="75000"/>
                  </a:schemeClr>
                </a:solidFill>
              </a:rPr>
              <a:t>технического профиля</a:t>
            </a:r>
            <a:r>
              <a:rPr lang="ru-RU" sz="2400" dirty="0"/>
              <a:t>; специалисты, которые обеспечивают </a:t>
            </a:r>
            <a:r>
              <a:rPr lang="ru-RU" sz="2400" i="1" u="sng" dirty="0">
                <a:solidFill>
                  <a:schemeClr val="accent2">
                    <a:lumMod val="75000"/>
                  </a:schemeClr>
                </a:solidFill>
              </a:rPr>
              <a:t>жизнедеятельность человека</a:t>
            </a:r>
            <a:r>
              <a:rPr lang="ru-RU" sz="2400" dirty="0"/>
              <a:t>: </a:t>
            </a:r>
          </a:p>
          <a:p>
            <a:r>
              <a:rPr lang="ru-RU" sz="2400" dirty="0"/>
              <a:t>медицинские работники,</a:t>
            </a:r>
          </a:p>
          <a:p>
            <a:r>
              <a:rPr lang="ru-RU" sz="2400" dirty="0"/>
              <a:t>социальные работники,</a:t>
            </a:r>
          </a:p>
          <a:p>
            <a:r>
              <a:rPr lang="ru-RU" sz="2400" dirty="0"/>
              <a:t>специалисты в области строительства, энергетики, информационных технологий и сотовой связи,</a:t>
            </a:r>
          </a:p>
          <a:p>
            <a:r>
              <a:rPr lang="ru-RU" sz="2400" dirty="0"/>
              <a:t>работники сферы обслуживания.</a:t>
            </a:r>
          </a:p>
          <a:p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641"/>
            <a:ext cx="10858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912" y="1115809"/>
            <a:ext cx="4773216" cy="706090"/>
          </a:xfrm>
          <a:ln cap="sq" cmpd="sng">
            <a:round/>
          </a:ln>
          <a:effectLst>
            <a:glow rad="127000">
              <a:schemeClr val="tx2">
                <a:lumMod val="50000"/>
                <a:lumOff val="50000"/>
              </a:schemeClr>
            </a:glow>
          </a:effectLst>
        </p:spPr>
        <p:txBody>
          <a:bodyPr/>
          <a:lstStyle/>
          <a:p>
            <a:r>
              <a:rPr lang="ru-RU" sz="3600" b="1" dirty="0">
                <a:solidFill>
                  <a:srgbClr val="003399"/>
                </a:solidFill>
              </a:rPr>
              <a:t>Профессия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624" y="2780929"/>
            <a:ext cx="7283152" cy="3949899"/>
          </a:xfrm>
        </p:spPr>
        <p:txBody>
          <a:bodyPr/>
          <a:lstStyle/>
          <a:p>
            <a:pPr algn="just"/>
            <a:r>
              <a:rPr lang="ru-RU" sz="1600" b="1" i="1" dirty="0">
                <a:solidFill>
                  <a:srgbClr val="003399"/>
                </a:solidFill>
              </a:rPr>
              <a:t>«Врач» </a:t>
            </a:r>
            <a:r>
              <a:rPr lang="ru-RU" sz="1600" b="1" dirty="0"/>
              <a:t>–</a:t>
            </a:r>
            <a:r>
              <a:rPr lang="ru-RU" sz="1600" b="1" i="1" dirty="0"/>
              <a:t> </a:t>
            </a:r>
            <a:r>
              <a:rPr lang="ru-RU" sz="1600" dirty="0"/>
              <a:t>пока существуют заболевания, всегда будет необходим специалист, который может помочь их вылечить</a:t>
            </a:r>
          </a:p>
          <a:p>
            <a:pPr algn="just"/>
            <a:r>
              <a:rPr lang="ru-RU" sz="1600" b="1" i="1" dirty="0">
                <a:solidFill>
                  <a:srgbClr val="003399"/>
                </a:solidFill>
              </a:rPr>
              <a:t>«Учитель» </a:t>
            </a:r>
            <a:r>
              <a:rPr lang="ru-RU" sz="1600" b="1" i="1" dirty="0"/>
              <a:t>– </a:t>
            </a:r>
            <a:r>
              <a:rPr lang="ru-RU" sz="1600" dirty="0"/>
              <a:t>специалисты, умеющие организовать образовательный процесс, всегда будут востребованы</a:t>
            </a:r>
          </a:p>
          <a:p>
            <a:pPr algn="just"/>
            <a:r>
              <a:rPr lang="ru-RU" sz="1600" b="1" i="1" dirty="0">
                <a:solidFill>
                  <a:srgbClr val="003399"/>
                </a:solidFill>
              </a:rPr>
              <a:t>«Строитель»</a:t>
            </a:r>
            <a:r>
              <a:rPr lang="ru-RU" sz="1600" b="1" i="1" dirty="0"/>
              <a:t> – </a:t>
            </a:r>
            <a:r>
              <a:rPr lang="ru-RU" sz="1600" dirty="0"/>
              <a:t>инженеры–строители, архитекторы, прорабы, рабочие–специалисты – это люди, чья профессия останется в веках</a:t>
            </a:r>
          </a:p>
          <a:p>
            <a:pPr algn="just"/>
            <a:r>
              <a:rPr lang="ru-RU" sz="1600" b="1" i="1" dirty="0">
                <a:solidFill>
                  <a:srgbClr val="003399"/>
                </a:solidFill>
              </a:rPr>
              <a:t>«Специалист по вывозу мусора» </a:t>
            </a:r>
            <a:r>
              <a:rPr lang="ru-RU" sz="1600" i="1" dirty="0"/>
              <a:t>–</a:t>
            </a:r>
            <a:r>
              <a:rPr lang="ru-RU" sz="1600" b="1" i="1" dirty="0"/>
              <a:t>  </a:t>
            </a:r>
            <a:r>
              <a:rPr lang="ru-RU" sz="1600" dirty="0"/>
              <a:t>дворники, уборщики, сотрудники ЖКХ – вот неполный список тех, кто помогает нам не превратить наши населенные пункты в свалку</a:t>
            </a:r>
          </a:p>
          <a:p>
            <a:pPr algn="just"/>
            <a:r>
              <a:rPr lang="ru-RU" sz="1600" b="1" i="1" dirty="0">
                <a:solidFill>
                  <a:srgbClr val="003399"/>
                </a:solidFill>
              </a:rPr>
              <a:t>«Ученый» </a:t>
            </a:r>
            <a:r>
              <a:rPr lang="ru-RU" sz="1600" b="1" i="1" dirty="0"/>
              <a:t>– </a:t>
            </a:r>
            <a:r>
              <a:rPr lang="ru-RU" sz="1600" dirty="0"/>
              <a:t>люди, посвятившие жизнь открытиям, изобретениям и  науке будут востребованы всегда</a:t>
            </a:r>
          </a:p>
        </p:txBody>
      </p:sp>
      <p:sp>
        <p:nvSpPr>
          <p:cNvPr id="5" name="AutoShape 2" descr="Картинки по запросу &quot;разные люди и профессии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970" y="410593"/>
            <a:ext cx="9826387" cy="164219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Какие профессии считаются самыми опасными?</a:t>
            </a:r>
            <a:r>
              <a:rPr lang="ru-RU" sz="2800" dirty="0">
                <a:solidFill>
                  <a:srgbClr val="003399"/>
                </a:solidFill>
              </a:rPr>
              <a:t/>
            </a:r>
            <a:br>
              <a:rPr lang="ru-RU" sz="2800" dirty="0">
                <a:solidFill>
                  <a:srgbClr val="003399"/>
                </a:solidFill>
              </a:rPr>
            </a:br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76" y="2756183"/>
            <a:ext cx="7931224" cy="3369980"/>
          </a:xfrm>
        </p:spPr>
        <p:txBody>
          <a:bodyPr/>
          <a:lstStyle/>
          <a:p>
            <a:pPr algn="just"/>
            <a:r>
              <a:rPr lang="ru-RU" sz="1800" dirty="0"/>
              <a:t>Первое место, по данным социологических опросов, в рейтинге наиболее опасных профессий занимают пожарный и спасатель (40%)</a:t>
            </a:r>
          </a:p>
          <a:p>
            <a:pPr algn="just"/>
            <a:r>
              <a:rPr lang="ru-RU" sz="1800" dirty="0"/>
              <a:t>Каждый третий респондент (29 %) считает крайне опасной работу сотрудников милиции</a:t>
            </a:r>
          </a:p>
          <a:p>
            <a:pPr algn="just"/>
            <a:r>
              <a:rPr lang="ru-RU" sz="1800" dirty="0"/>
              <a:t>16 % назвали военную службу</a:t>
            </a:r>
          </a:p>
          <a:p>
            <a:pPr algn="just"/>
            <a:r>
              <a:rPr lang="ru-RU" sz="1800" dirty="0"/>
              <a:t>15 % – работу шахтера</a:t>
            </a:r>
          </a:p>
          <a:p>
            <a:pPr algn="just"/>
            <a:r>
              <a:rPr lang="ru-RU" sz="1800" dirty="0"/>
              <a:t>14 % – водителя</a:t>
            </a:r>
          </a:p>
          <a:p>
            <a:pPr algn="just"/>
            <a:r>
              <a:rPr lang="ru-RU" sz="1800" dirty="0"/>
              <a:t>каждый десятый (11 %) с серьезным риском связывает профессии космонавта и летчика–испытателя</a:t>
            </a:r>
          </a:p>
          <a:p>
            <a:pPr algn="just"/>
            <a:r>
              <a:rPr lang="ru-RU" sz="1800" dirty="0"/>
              <a:t>столько же – охранника и телохранителя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811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+mn-lt"/>
              </a:rPr>
              <a:t>Часто можно услышать понятие «</a:t>
            </a:r>
            <a:r>
              <a:rPr lang="ru-RU" sz="2800" b="1" dirty="0" err="1">
                <a:solidFill>
                  <a:srgbClr val="003399"/>
                </a:solidFill>
                <a:latin typeface="+mn-lt"/>
              </a:rPr>
              <a:t>трудоизбыточные</a:t>
            </a:r>
            <a:r>
              <a:rPr lang="ru-RU" sz="2800" b="1" dirty="0">
                <a:solidFill>
                  <a:srgbClr val="003399"/>
                </a:solidFill>
                <a:latin typeface="+mn-lt"/>
              </a:rPr>
              <a:t> специальности».</a:t>
            </a:r>
            <a:br>
              <a:rPr lang="ru-RU" sz="2800" b="1" dirty="0">
                <a:solidFill>
                  <a:srgbClr val="003399"/>
                </a:solidFill>
                <a:latin typeface="+mn-lt"/>
              </a:rPr>
            </a:br>
            <a:r>
              <a:rPr lang="ru-RU" sz="2800" b="1" dirty="0">
                <a:solidFill>
                  <a:srgbClr val="003399"/>
                </a:solidFill>
                <a:latin typeface="+mn-lt"/>
              </a:rPr>
              <a:t> Что это за специальности?</a:t>
            </a:r>
            <a:r>
              <a:rPr lang="ru-RU" sz="2800" dirty="0">
                <a:solidFill>
                  <a:srgbClr val="003399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3399"/>
                </a:solidFill>
                <a:latin typeface="+mn-lt"/>
              </a:rPr>
            </a:br>
            <a:endParaRPr lang="ru-RU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5840" y="1484785"/>
            <a:ext cx="5832648" cy="5257799"/>
          </a:xfrm>
        </p:spPr>
        <p:txBody>
          <a:bodyPr/>
          <a:lstStyle/>
          <a:p>
            <a:pPr algn="just"/>
            <a:r>
              <a:rPr lang="ru-RU" sz="2000" dirty="0"/>
              <a:t>К таким специальностям относятся те, которые </a:t>
            </a:r>
            <a:r>
              <a:rPr lang="ru-RU" sz="2000" b="1" dirty="0">
                <a:solidFill>
                  <a:srgbClr val="003399"/>
                </a:solidFill>
              </a:rPr>
              <a:t>не востребованы</a:t>
            </a:r>
            <a:r>
              <a:rPr lang="ru-RU" sz="2000" dirty="0"/>
              <a:t> на рынке труда в настоящее время</a:t>
            </a:r>
          </a:p>
          <a:p>
            <a:pPr algn="just"/>
            <a:r>
              <a:rPr lang="ru-RU" sz="2000" dirty="0"/>
              <a:t>На протяжении последних лет остаются </a:t>
            </a:r>
            <a:r>
              <a:rPr lang="ru-RU" sz="2000" b="1" dirty="0" err="1">
                <a:solidFill>
                  <a:srgbClr val="003399"/>
                </a:solidFill>
              </a:rPr>
              <a:t>трудоизбыточными</a:t>
            </a:r>
            <a:r>
              <a:rPr lang="ru-RU" sz="2000" dirty="0"/>
              <a:t> следующие специальности: бухгалтер, экономист, юрист и др.</a:t>
            </a:r>
          </a:p>
          <a:p>
            <a:pPr algn="just"/>
            <a:r>
              <a:rPr lang="ru-RU" sz="2000" dirty="0"/>
              <a:t>Это не значит, что общество в них не нуждается. Они нужны, </a:t>
            </a:r>
            <a:r>
              <a:rPr lang="ru-RU" sz="2000" b="1" dirty="0">
                <a:solidFill>
                  <a:srgbClr val="003399"/>
                </a:solidFill>
              </a:rPr>
              <a:t>но с более высокой квалификацией и опытом работы</a:t>
            </a:r>
          </a:p>
          <a:p>
            <a:pPr algn="just"/>
            <a:r>
              <a:rPr lang="ru-RU" sz="2000" dirty="0"/>
              <a:t>Те, кто не отвечает таким требованиям, зачастую остаются без работы и вынуждены обращаться в службу занятости, которая может направлять безработного на профессиональное обучение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32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2060848"/>
            <a:ext cx="6192688" cy="15407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Сложные экономические и этические вопросы для человечества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04665"/>
            <a:ext cx="424847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722049"/>
            <a:ext cx="2428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0161" y="4293097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Эти вопросы озадачивают разработчиков политики в сфере образования, бизнесменов и исследователей: каковы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экономические, социальные и этические последствия технического прогресса?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0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38400" y="476673"/>
            <a:ext cx="6753944" cy="56197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Новые профессии в сельском хозяйстве и их характеристика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19460" name="Прямоугольник 7"/>
          <p:cNvSpPr>
            <a:spLocks noChangeArrowheads="1"/>
          </p:cNvSpPr>
          <p:nvPr/>
        </p:nvSpPr>
        <p:spPr bwMode="auto">
          <a:xfrm>
            <a:off x="1816100" y="6308726"/>
            <a:ext cx="730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i="1" dirty="0"/>
              <a:t>Атлас новых профессий [Электронный ресурс]. – Режим доступа: http://atlas100.ru/</a:t>
            </a:r>
            <a:br>
              <a:rPr lang="ru-RU" sz="1200" b="1" i="1" dirty="0"/>
            </a:br>
            <a:endParaRPr lang="ru-RU" sz="1200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12024" y="1340768"/>
            <a:ext cx="4176464" cy="4752528"/>
          </a:xfrm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Агроном-экономист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Сельскохозяйственный эколог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Оператор автоматизированной сельскохозяйственной техники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Сити-фермер (городской фермер)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ГМО-агроном</a:t>
            </a:r>
          </a:p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Агроинформатик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агрокибернетик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774" name="Picture 318" descr="Картинки по запросу &quot;модернизировнаное селькое хрозяйств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844825"/>
            <a:ext cx="4499992" cy="29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991544" y="332657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Новые профессии в менеджменте и их характеристика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1816100" y="6308726"/>
            <a:ext cx="730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i="1" dirty="0"/>
              <a:t>Атлас новых профессий [Электронный ресурс]. – Режим доступа: http://atlas100.ru/</a:t>
            </a:r>
            <a:br>
              <a:rPr lang="ru-RU" sz="1200" b="1" i="1" dirty="0"/>
            </a:br>
            <a:endParaRPr lang="ru-RU" sz="1200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75920" y="980729"/>
            <a:ext cx="4968552" cy="5327997"/>
          </a:xfrm>
        </p:spPr>
        <p:txBody>
          <a:bodyPr/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Координатор развития сообществ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Проектировщик индивидуальной финансовой траектории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Менеджер по управлению он-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лайн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 продажами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Персональный бренд-менеджер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Менеджер по кросс-культурной коммуникации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Корпоративный антрополог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Модератор сообществ пользователей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Виртуальный адвокат</a:t>
            </a:r>
          </a:p>
          <a:p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Трендвотчер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форсайтер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Экоаудитор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Тайм-менеджер</a:t>
            </a:r>
          </a:p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Тайм-брокер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828" name="Picture 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93" y="1739728"/>
            <a:ext cx="3925334" cy="213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0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5880" y="1340769"/>
            <a:ext cx="5338936" cy="4967957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ИТ-медик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Архитектор медоборудования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Биоэтик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Генетический консультант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Сетевой врач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Консультант по здоровой старости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Эксперт персонифицированной медицины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Проектант жизни медицинских учреждений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Тканевый инженер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Разработчик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киберпротезов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и имплантатов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ИТ-генетик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Молекулярный диетолог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Оператор медицинских роботов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Клинический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биоинформатик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Медицинский маркетолог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менеджер здравоохранения</a:t>
            </a:r>
          </a:p>
          <a:p>
            <a:endParaRPr lang="ru-RU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816100" y="6308726"/>
            <a:ext cx="730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i="1" dirty="0"/>
              <a:t>Атлас новых профессий [Электронный ресурс]. – Режим доступа: http://atlas100.ru/</a:t>
            </a:r>
            <a:br>
              <a:rPr lang="ru-RU" sz="1200" b="1" i="1" dirty="0"/>
            </a:br>
            <a:endParaRPr lang="ru-RU" sz="1200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3399"/>
                </a:solidFill>
              </a:rPr>
              <a:t>Новые профессии в медицине и их характеристика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AutoShape 2" descr="Картинки по запросу &quot;Новые профессии в медицине и их характеристика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60" y="2448732"/>
            <a:ext cx="2931240" cy="207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4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5880" y="1340769"/>
            <a:ext cx="5338936" cy="4967957"/>
          </a:xfrm>
        </p:spPr>
        <p:txBody>
          <a:bodyPr/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Архитектор территорий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Консьерж робототехники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Дизайнер дополненной реальности территорий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Разработчик тур‑навигаторов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Разработчик интеллектуальных туристических систем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Бренд-менеджер пространств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Режиссер индивидуальных туров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816100" y="6308726"/>
            <a:ext cx="730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i="1" dirty="0"/>
              <a:t>Атлас новых профессий [Электронный ресурс]. – Режим доступа: http://atlas100.ru/</a:t>
            </a:r>
            <a:br>
              <a:rPr lang="ru-RU" sz="1200" b="1" i="1" dirty="0"/>
            </a:br>
            <a:endParaRPr lang="ru-RU" sz="1200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3399"/>
                </a:solidFill>
              </a:rPr>
              <a:t>Новые профессии в сфере туризма и гостеприимства и их характеристика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AutoShape 2" descr="Картинки по запросу &quot;Новые профессии в медицине и их характеристика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18" y="2420888"/>
            <a:ext cx="3058294" cy="208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5880" y="1550646"/>
            <a:ext cx="5338936" cy="496795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816100" y="6308726"/>
            <a:ext cx="730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200" b="1" i="1" dirty="0"/>
              <a:t>Атлас новых профессий [Электронный ресурс]. – Режим доступа: http://atlas100.ru/</a:t>
            </a:r>
            <a:br>
              <a:rPr lang="ru-RU" sz="1200" b="1" i="1" dirty="0"/>
            </a:br>
            <a:endParaRPr lang="ru-RU" sz="1200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Новые профессии в сфере безопасности и их характеристика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AutoShape 2" descr="Картинки по запросу &quot;Новые профессии в медицине и их характеристика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51" y="2253081"/>
            <a:ext cx="4038893" cy="196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3912" y="1412777"/>
            <a:ext cx="4824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Менеджер непрерывности бизнеса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Дизайнер-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эргономист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носимых  устройств для безопасности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Проектировщик личной безопасности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Специалист по преодолению системных экологических катастроф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Дистанционный координатор безопасности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Аудитор комплексной безопасности в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1885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ПРОЕКТИРОВЩИК ИНФРАСТРУКТУРЫ УМНОГО ДОМА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8096" y="1628800"/>
            <a:ext cx="4835312" cy="468052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</a:t>
            </a:r>
            <a:r>
              <a:rPr lang="ru-RU" sz="2000" dirty="0">
                <a:solidFill>
                  <a:srgbClr val="00B050"/>
                </a:solidFill>
              </a:rPr>
              <a:t>, занимающийся проектированием, установкой и настройкой интеллектуальной системы управления домашним хозяйством (например, бытовая техника, системы безопасности, энергоснабжения, водоснабжения и др.)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Умные дома понемногу появляются уже сейчас, и спрос на таких специалистов будет расти в ближайшие годы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8" y="1226279"/>
            <a:ext cx="4107713" cy="307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51" y="4365104"/>
            <a:ext cx="3867908" cy="236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7067128" cy="922114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ЭКСПЕРТ ПО ЗДОРОВОЙ ОДЕЖДЕ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6653" y="1268761"/>
            <a:ext cx="4968552" cy="5194845"/>
          </a:xfrm>
        </p:spPr>
        <p:txBody>
          <a:bodyPr/>
          <a:lstStyle/>
          <a:p>
            <a:pPr algn="ctr"/>
            <a:r>
              <a:rPr lang="ru-RU" sz="1900" b="1" dirty="0">
                <a:solidFill>
                  <a:srgbClr val="00B050"/>
                </a:solidFill>
              </a:rPr>
              <a:t>Контролирует производство одежды с точки зрения ее безопасности и полезности для здоровья (теплоизоляция, вентиляция и т. д.), а также разрабатывает одежду с  лечебными свойствами – например, ткани с обеззараживающей пропиткой. Вплетенные в умную ткань датчики будут снимать показатели частоты пульса, дыхания, сердечного ритма, уровня сахара и т. д., а затем их передавать (например, посредством беспроводных каналов связи) на мобильный телефон пользователя или напрямую лечащему врачу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84" y="2204865"/>
            <a:ext cx="3810888" cy="365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ru-RU" b="1" dirty="0">
                <a:solidFill>
                  <a:srgbClr val="660066"/>
                </a:solidFill>
              </a:rPr>
              <a:t>ТАЙМ-МЕНЕДЖЕР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340769"/>
            <a:ext cx="4042792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B050"/>
                </a:solidFill>
              </a:rPr>
              <a:t>Специалист по эффективному использованию и распределению личного и общего времени. Его основной задачей является оптимизация распределения времени с учетом появляющихся новых технологических возможностей и потребностей личности или коллектива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204864"/>
            <a:ext cx="39604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811</Words>
  <Application>Microsoft Office PowerPoint</Application>
  <PresentationFormat>Широкоэкранный</PresentationFormat>
  <Paragraphs>101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            Профессии</vt:lpstr>
      <vt:lpstr>Новые профессии в сельском хозяйстве и их характеристика </vt:lpstr>
      <vt:lpstr>Новые профессии в менеджменте и их характеристика </vt:lpstr>
      <vt:lpstr>Новые профессии в медицине и их характеристика </vt:lpstr>
      <vt:lpstr>Новые профессии в сфере туризма и гостеприимства и их характеристика </vt:lpstr>
      <vt:lpstr>Новые профессии в сфере безопасности и их характеристика </vt:lpstr>
      <vt:lpstr>ПРОЕКТИРОВЩИК ИНФРАСТРУКТУРЫ УМНОГО ДОМА </vt:lpstr>
      <vt:lpstr>ЭКСПЕРТ ПО ЗДОРОВОЙ ОДЕЖДЕ </vt:lpstr>
      <vt:lpstr>ТАЙМ-МЕНЕДЖЕР</vt:lpstr>
      <vt:lpstr>Какие специалисты будут востребованы на рынке труда в ближайшие годы? </vt:lpstr>
      <vt:lpstr>Профессия</vt:lpstr>
      <vt:lpstr>Какие профессии считаются самыми опасными? </vt:lpstr>
      <vt:lpstr>Часто можно услышать понятие «трудоизбыточные специальности».  Что это за специальности?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Профессии</dc:title>
  <dc:creator>Ольга Владимировна</dc:creator>
  <cp:lastModifiedBy>Ольга Владимировна</cp:lastModifiedBy>
  <cp:revision>4</cp:revision>
  <dcterms:created xsi:type="dcterms:W3CDTF">2023-05-05T11:32:40Z</dcterms:created>
  <dcterms:modified xsi:type="dcterms:W3CDTF">2023-05-05T11:41:59Z</dcterms:modified>
</cp:coreProperties>
</file>